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4"/>
  </p:notesMasterIdLst>
  <p:handoutMasterIdLst>
    <p:handoutMasterId r:id="rId55"/>
  </p:handoutMasterIdLst>
  <p:sldIdLst>
    <p:sldId id="268" r:id="rId10"/>
    <p:sldId id="375" r:id="rId11"/>
    <p:sldId id="376" r:id="rId12"/>
    <p:sldId id="378" r:id="rId13"/>
    <p:sldId id="379" r:id="rId14"/>
    <p:sldId id="328" r:id="rId15"/>
    <p:sldId id="374" r:id="rId16"/>
    <p:sldId id="274" r:id="rId17"/>
    <p:sldId id="341" r:id="rId18"/>
    <p:sldId id="343" r:id="rId19"/>
    <p:sldId id="279" r:id="rId20"/>
    <p:sldId id="280" r:id="rId21"/>
    <p:sldId id="344" r:id="rId22"/>
    <p:sldId id="346" r:id="rId23"/>
    <p:sldId id="347" r:id="rId24"/>
    <p:sldId id="284" r:id="rId25"/>
    <p:sldId id="285" r:id="rId26"/>
    <p:sldId id="286" r:id="rId27"/>
    <p:sldId id="367" r:id="rId28"/>
    <p:sldId id="368" r:id="rId29"/>
    <p:sldId id="369" r:id="rId30"/>
    <p:sldId id="370" r:id="rId31"/>
    <p:sldId id="371" r:id="rId32"/>
    <p:sldId id="354" r:id="rId33"/>
    <p:sldId id="355" r:id="rId34"/>
    <p:sldId id="366" r:id="rId35"/>
    <p:sldId id="358" r:id="rId36"/>
    <p:sldId id="359" r:id="rId37"/>
    <p:sldId id="316" r:id="rId38"/>
    <p:sldId id="361" r:id="rId39"/>
    <p:sldId id="362" r:id="rId40"/>
    <p:sldId id="363" r:id="rId41"/>
    <p:sldId id="364" r:id="rId42"/>
    <p:sldId id="365" r:id="rId43"/>
    <p:sldId id="323" r:id="rId44"/>
    <p:sldId id="336" r:id="rId45"/>
    <p:sldId id="373" r:id="rId46"/>
    <p:sldId id="271" r:id="rId47"/>
    <p:sldId id="335" r:id="rId48"/>
    <p:sldId id="314" r:id="rId49"/>
    <p:sldId id="288" r:id="rId50"/>
    <p:sldId id="294" r:id="rId51"/>
    <p:sldId id="298" r:id="rId52"/>
    <p:sldId id="299" r:id="rId53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178" d="100"/>
          <a:sy n="178" d="100"/>
        </p:scale>
        <p:origin x="528" y="53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14.02.2021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14.02.2021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820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913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2054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4.png"/><Relationship Id="rId2" Type="http://schemas.openxmlformats.org/officeDocument/2006/relationships/image" Target="../media/image4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microsoft.com/office/2007/relationships/hdphoto" Target="../media/hdphoto3.wdp"/><Relationship Id="rId7" Type="http://schemas.openxmlformats.org/officeDocument/2006/relationships/image" Target="../media/image55.png"/><Relationship Id="rId12" Type="http://schemas.openxmlformats.org/officeDocument/2006/relationships/image" Target="../media/image54.png"/><Relationship Id="rId2" Type="http://schemas.openxmlformats.org/officeDocument/2006/relationships/image" Target="../media/image60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43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microsoft.com/office/2007/relationships/hdphoto" Target="../media/hdphoto5.wdp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sz="2000" dirty="0"/>
          </a:p>
          <a:p>
            <a:r>
              <a:rPr lang="en-GB" sz="2000" dirty="0"/>
              <a:t>Aritra Dhar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How to Build Trust on Human Computer Interaction in Modern Platforms?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>
          <a:xfrm>
            <a:off x="323849" y="626726"/>
            <a:ext cx="11537950" cy="280980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Thesis contribution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EABB-B259-4C9F-BE45-0B254680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19" y="2209800"/>
            <a:ext cx="2770719" cy="187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CB449-8D9B-4650-9E08-D492C606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972" y="2116045"/>
            <a:ext cx="3136812" cy="2066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6CEBA-5F4F-4B87-B2F5-2F89745F3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71" y="2209800"/>
            <a:ext cx="3154948" cy="198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6EE3C-8378-44E3-A86F-C7BA3D5EB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219" y="2257400"/>
            <a:ext cx="3732483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7E262-F8B8-4AA1-883A-F88000483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819" y="2259722"/>
            <a:ext cx="4886324" cy="1966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F22B9F-4984-47CD-8CC8-FE47DE22B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711" y="2177765"/>
            <a:ext cx="3701482" cy="20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99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A5DD5-ED99-4ADF-919D-847247C81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off-chain payments</a:t>
            </a:r>
          </a:p>
          <a:p>
            <a:pPr lvl="1"/>
            <a:r>
              <a:rPr lang="en-US" dirty="0"/>
              <a:t>Snappy (NDSS 2020)</a:t>
            </a:r>
          </a:p>
          <a:p>
            <a:r>
              <a:rPr lang="en-US" dirty="0"/>
              <a:t>Anonymous communication</a:t>
            </a:r>
          </a:p>
          <a:p>
            <a:pPr lvl="1"/>
            <a:r>
              <a:rPr lang="en-US" dirty="0"/>
              <a:t>CoverUp (NSDI 2019)</a:t>
            </a:r>
          </a:p>
          <a:p>
            <a:r>
              <a:rPr lang="en-US" dirty="0"/>
              <a:t>Finite state monitoring</a:t>
            </a:r>
          </a:p>
          <a:p>
            <a:pPr lvl="1"/>
            <a:r>
              <a:rPr lang="en-US" dirty="0"/>
              <a:t>Metis (RV 2018)</a:t>
            </a:r>
          </a:p>
          <a:p>
            <a:r>
              <a:rPr lang="en-US" dirty="0"/>
              <a:t>Rollback protection for SGX</a:t>
            </a:r>
          </a:p>
          <a:p>
            <a:pPr lvl="1"/>
            <a:r>
              <a:rPr lang="en-US" dirty="0"/>
              <a:t>ROTE (USENIX 2017)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8F9D7-5B2A-474A-B965-567BF73B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5AE49-6FD6-46C7-9663-71A3ED8D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F9DDC-8046-41FE-BE12-72EEB2C2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ABC681-2FF4-4919-8E93-4001D112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8853D-A0FF-4E12-A0DE-1056EB6C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19" y="1981200"/>
            <a:ext cx="3922644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32CD9-7F19-4C87-9814-9F4FD4A6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19" y="2057400"/>
            <a:ext cx="4191633" cy="228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80E6F-0EC3-44D2-A392-69CB36EB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19" y="2370814"/>
            <a:ext cx="5331619" cy="175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ABAEB-081B-4FD1-A826-CBA33EA80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476" y="2370814"/>
            <a:ext cx="5941219" cy="18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7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</p:spTree>
    <p:extLst>
      <p:ext uri="{BB962C8B-B14F-4D97-AF65-F5344CB8AC3E}">
        <p14:creationId xmlns:p14="http://schemas.microsoft.com/office/powerpoint/2010/main" val="6925386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1D27D-1AE6-405A-8F68-80AA1925E1BF}"/>
              </a:ext>
            </a:extLst>
          </p:cNvPr>
          <p:cNvSpPr/>
          <p:nvPr/>
        </p:nvSpPr>
        <p:spPr>
          <a:xfrm>
            <a:off x="226219" y="1905000"/>
            <a:ext cx="6096000" cy="12954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DF5D2E-CE21-48D4-9DF9-E904882D2CFD}"/>
              </a:ext>
            </a:extLst>
          </p:cNvPr>
          <p:cNvSpPr/>
          <p:nvPr/>
        </p:nvSpPr>
        <p:spPr>
          <a:xfrm>
            <a:off x="226219" y="4724400"/>
            <a:ext cx="7924800" cy="762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481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11466</TotalTime>
  <Words>1600</Words>
  <Application>Microsoft Office PowerPoint</Application>
  <PresentationFormat>Custom</PresentationFormat>
  <Paragraphs>528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to Build Trust on Human Computer Interaction in Modern Platforms?</vt:lpstr>
      <vt:lpstr>Thesis contribution</vt:lpstr>
      <vt:lpstr>Other contributions</vt:lpstr>
      <vt:lpstr>Today’s talk</vt:lpstr>
      <vt:lpstr>Today’s talk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358</cp:revision>
  <cp:lastPrinted>2013-06-08T11:22:51Z</cp:lastPrinted>
  <dcterms:created xsi:type="dcterms:W3CDTF">2019-12-03T10:53:56Z</dcterms:created>
  <dcterms:modified xsi:type="dcterms:W3CDTF">2021-02-14T11:12:23Z</dcterms:modified>
</cp:coreProperties>
</file>